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35EC-8C7B-4437-98B4-303139D67E08}" type="datetimeFigureOut">
              <a:rPr lang="en-IN" smtClean="0"/>
              <a:t>11-07-2019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02E5-D9D1-4C48-9FAE-B4BC97E7B80F}" type="slidenum">
              <a:rPr lang="en-IN" smtClean="0"/>
              <a:t>‹#›</a:t>
            </a:fld>
            <a:endParaRPr lang="en-IN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58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35EC-8C7B-4437-98B4-303139D67E08}" type="datetimeFigureOut">
              <a:rPr lang="en-IN" smtClean="0"/>
              <a:t>11-07-2019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02E5-D9D1-4C48-9FAE-B4BC97E7B8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814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35EC-8C7B-4437-98B4-303139D67E08}" type="datetimeFigureOut">
              <a:rPr lang="en-IN" smtClean="0"/>
              <a:t>11-07-2019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02E5-D9D1-4C48-9FAE-B4BC97E7B8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2778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35EC-8C7B-4437-98B4-303139D67E08}" type="datetimeFigureOut">
              <a:rPr lang="en-IN" smtClean="0"/>
              <a:t>11-07-2019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02E5-D9D1-4C48-9FAE-B4BC97E7B80F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5460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35EC-8C7B-4437-98B4-303139D67E08}" type="datetimeFigureOut">
              <a:rPr lang="en-IN" smtClean="0"/>
              <a:t>11-07-2019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02E5-D9D1-4C48-9FAE-B4BC97E7B8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5282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35EC-8C7B-4437-98B4-303139D67E08}" type="datetimeFigureOut">
              <a:rPr lang="en-IN" smtClean="0"/>
              <a:t>11-07-2019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02E5-D9D1-4C48-9FAE-B4BC97E7B80F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6580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35EC-8C7B-4437-98B4-303139D67E08}" type="datetimeFigureOut">
              <a:rPr lang="en-IN" smtClean="0"/>
              <a:t>11-07-2019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02E5-D9D1-4C48-9FAE-B4BC97E7B8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3851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35EC-8C7B-4437-98B4-303139D67E08}" type="datetimeFigureOut">
              <a:rPr lang="en-IN" smtClean="0"/>
              <a:t>11-07-2019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02E5-D9D1-4C48-9FAE-B4BC97E7B8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6445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35EC-8C7B-4437-98B4-303139D67E08}" type="datetimeFigureOut">
              <a:rPr lang="en-IN" smtClean="0"/>
              <a:t>11-07-2019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02E5-D9D1-4C48-9FAE-B4BC97E7B8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217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35EC-8C7B-4437-98B4-303139D67E08}" type="datetimeFigureOut">
              <a:rPr lang="en-IN" smtClean="0"/>
              <a:t>11-07-2019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02E5-D9D1-4C48-9FAE-B4BC97E7B8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115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35EC-8C7B-4437-98B4-303139D67E08}" type="datetimeFigureOut">
              <a:rPr lang="en-IN" smtClean="0"/>
              <a:t>11-07-2019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02E5-D9D1-4C48-9FAE-B4BC97E7B8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66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35EC-8C7B-4437-98B4-303139D67E08}" type="datetimeFigureOut">
              <a:rPr lang="en-IN" smtClean="0"/>
              <a:t>11-07-2019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02E5-D9D1-4C48-9FAE-B4BC97E7B8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007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35EC-8C7B-4437-98B4-303139D67E08}" type="datetimeFigureOut">
              <a:rPr lang="en-IN" smtClean="0"/>
              <a:t>11-07-2019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02E5-D9D1-4C48-9FAE-B4BC97E7B8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594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35EC-8C7B-4437-98B4-303139D67E08}" type="datetimeFigureOut">
              <a:rPr lang="en-IN" smtClean="0"/>
              <a:t>11-07-2019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02E5-D9D1-4C48-9FAE-B4BC97E7B8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339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35EC-8C7B-4437-98B4-303139D67E08}" type="datetimeFigureOut">
              <a:rPr lang="en-IN" smtClean="0"/>
              <a:t>11-07-2019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02E5-D9D1-4C48-9FAE-B4BC97E7B8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111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35EC-8C7B-4437-98B4-303139D67E08}" type="datetimeFigureOut">
              <a:rPr lang="en-IN" smtClean="0"/>
              <a:t>11-07-2019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02E5-D9D1-4C48-9FAE-B4BC97E7B8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082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35EC-8C7B-4437-98B4-303139D67E08}" type="datetimeFigureOut">
              <a:rPr lang="en-IN" smtClean="0"/>
              <a:t>11-07-2019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02E5-D9D1-4C48-9FAE-B4BC97E7B8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548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2C735EC-8C7B-4437-98B4-303139D67E08}" type="datetimeFigureOut">
              <a:rPr lang="en-IN" smtClean="0"/>
              <a:t>11-07-2019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CAF02E5-D9D1-4C48-9FAE-B4BC97E7B80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98430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  <p:sldLayoutId id="214748383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ESTABLISHMENT OF BRITISH EMPIRE IN INDIA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HISTORY -2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5231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812" y="564776"/>
            <a:ext cx="7637929" cy="558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37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71" y="828674"/>
            <a:ext cx="8928847" cy="551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0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729" y="578224"/>
            <a:ext cx="8713695" cy="5755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05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766482"/>
            <a:ext cx="8135471" cy="545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02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18565"/>
            <a:ext cx="9144000" cy="562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12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988" y="874060"/>
            <a:ext cx="8740588" cy="531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74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PREPARED BY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KALYANI S</a:t>
            </a:r>
          </a:p>
          <a:p>
            <a:r>
              <a:rPr lang="en-IN" dirty="0" smtClean="0"/>
              <a:t>SNS ACADEMY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643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</TotalTime>
  <Words>15</Words>
  <Application>Microsoft Office PowerPoint</Application>
  <PresentationFormat>Widescreen</PresentationFormat>
  <Paragraphs>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ESTABLISHMENT OF BRITISH EMPIRE IN INDIA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PREPARED BY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ESTABLISHMENT OF BRITISH EMPIRE IN INDIA</dc:title>
  <dc:creator>LENOVO</dc:creator>
  <cp:lastModifiedBy>LENOVO</cp:lastModifiedBy>
  <cp:revision>9</cp:revision>
  <dcterms:created xsi:type="dcterms:W3CDTF">2019-07-11T12:36:44Z</dcterms:created>
  <dcterms:modified xsi:type="dcterms:W3CDTF">2019-07-11T12:51:24Z</dcterms:modified>
</cp:coreProperties>
</file>